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6" r:id="rId3"/>
    <p:sldId id="268" r:id="rId4"/>
    <p:sldId id="267" r:id="rId5"/>
    <p:sldId id="266" r:id="rId6"/>
    <p:sldId id="265" r:id="rId7"/>
    <p:sldId id="264" r:id="rId8"/>
    <p:sldId id="263" r:id="rId9"/>
    <p:sldId id="262" r:id="rId10"/>
    <p:sldId id="257" r:id="rId11"/>
    <p:sldId id="258" r:id="rId12"/>
    <p:sldId id="261" r:id="rId13"/>
    <p:sldId id="259" r:id="rId14"/>
    <p:sldId id="260" r:id="rId15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9" d="100"/>
          <a:sy n="99" d="100"/>
        </p:scale>
        <p:origin x="108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BEE86D-8E43-9348-0979-6D8A36A09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33F9157-4C75-AFB0-0E51-DE55221E3D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45EC117-4EF1-0194-1381-0FB377D8F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C70FF1-3CCB-1E9E-B909-57CEEDB0A8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2911C0-28A7-CB8E-7BBA-FA47D7938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88643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BEE194-08A9-2D8B-7898-B47E72E75D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046568C-E3EA-156E-6F83-4231CCB84E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41EE5B9-ECE5-F671-612F-BDD805D96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7FC4B3-A8B7-A6D5-F125-F18D13D7A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793B90F-F1BA-B969-0920-65E59F808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219440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43F19FB-8F33-EC99-1C0A-77A1659967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39B65DE-83FD-295F-1200-2279D08ED8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A4732B-0BD6-10AF-0CEA-8A5457FE1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E123B77-07F4-CBDF-C29A-92E35D841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C95A6BA-4168-8EBA-E152-F52E68FAE9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65485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58A554-9D32-C817-394F-0532E040A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4F580F3-1D8F-520F-FCDF-C797F9AD6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D2DAFD-73C0-715C-298C-4A96CA841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802C0AA-7339-4B5F-37A1-3D7608D9F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6CA07D-DC19-5B93-FFE1-75D79A0B5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404055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03C378-9FCD-4884-448B-72BEE8B1D4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4273FBE-9D9A-0348-F61F-09441AD36D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EB48C8B-85D2-3260-09A2-FDC904079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F59A4CC-380E-8859-55B9-80ABA4CCC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0AE72ED-E8C1-8335-A3F0-40C92DD0A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9467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AC2139-1DBE-3F47-8EE0-24ACFF923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C5178F3-0F1D-811F-42D6-56409C46DE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42EF7FA-1639-6614-0A25-7A048E148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F46538D-9E70-2628-0A72-DDC10F683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B1738D4-9337-09C8-012A-7D3AD3786E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55FEA6E-5235-916D-1707-132E56E16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0249178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98B651-8DEA-C16B-67A1-9D6E4F20C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03EA28D-D264-7405-57DD-C1F5FD2F5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BF63041-9C0A-6C32-9A3F-F0C793F3D4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AFE3431-3D1D-7D08-CA9A-7EABAEA869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78D2EDE-30C7-4DE6-CC59-7D34A73FEE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9A363FE7-5B6C-3BD3-78C2-4B8EAC24F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F53F247-5159-C9EB-B8A4-D5F9A14C5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051E86B-D475-649C-62E0-7C0884E5C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043601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00176-9064-4F77-D491-829ECF1A6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605B789-4535-73D2-7034-90937E6D6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EE3C2EF-A041-C0B6-6405-FE6031F8E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1A85646-29FC-D195-C69A-48646E7C7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50072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5E43980-CFB4-BB13-0C45-7BD79D450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1BEB446-C029-82CD-EC87-63FF6D6A76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1CC506B-B18F-2619-F660-5AE302F1C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16014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00CDB8-2031-4187-2ED6-72C902B77C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3E8D8DB-0804-9DFB-4627-E6BE14C919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96B4C2F-37A7-5E59-20DD-35AB8C4B1C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9B97BBF-F4EE-8874-5B77-067736A4B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E7CA3C8-E564-1F27-59D7-D171FBF2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D4300CC-202A-5163-BB6F-47535CEAEB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64011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2BE8BF-9ED2-6199-A857-0FC14211AB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CFDFF2A-1091-FB76-2909-CB62A5475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EDA3C3B-C73D-D29E-4C76-F55D6951B7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CE5B6E5-9941-5E15-75FE-625C112E8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E87090A-4A50-B157-1038-1D3607452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DCBF385-ECCB-0EA4-F9E9-4FA8356B3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9863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B532B0F3-A849-4084-9B17-EC067814B1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80356A2-B551-6863-6E01-DF84B0538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F73988-32D4-E476-8CC8-E5B11A4434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644DA8-F7B7-44F1-B12E-68FB33F8F8B4}" type="datetimeFigureOut">
              <a:rPr lang="es-CL" smtClean="0"/>
              <a:t>03-12-2025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958A00-F900-0656-D6FC-D97AE79261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8D6893-3E96-EF41-E1E3-A1CDE2F522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62E872-DC4C-42E4-BB43-C2A1D7C2978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96743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B244B-F719-CDE7-EEEB-99551AE4E3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FBE41DFF-D810-17AA-88E5-636B13B22A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1776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0D52F9E3-3596-440B-333B-18AEDF6A59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6485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3990FA-98BE-C6DF-5C88-8CC748FA96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A87E7C45-4785-4791-196F-F7F486C320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584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E03FBF-F0F7-7FC0-D7CD-FF26909B17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Sitio web&#10;&#10;El contenido generado por IA puede ser incorrecto.">
            <a:extLst>
              <a:ext uri="{FF2B5EF4-FFF2-40B4-BE49-F238E27FC236}">
                <a16:creationId xmlns:a16="http://schemas.microsoft.com/office/drawing/2014/main" id="{523A4193-BE64-899A-3631-56CF9CD621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4003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E216F3-2CEB-E0BA-00C9-0689AB1DE0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D5B8E120-4248-4300-0C5C-5F11BFBAF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657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3E5F20-60A8-7F18-A776-7B83FC8FC8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F3293D1A-9CE7-D11C-4D5F-368CA8C179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35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11E27661-DA54-6A88-4C61-79C196E6DC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985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8D0EEB-10AE-133C-1B95-8661B727E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Texto&#10;&#10;El contenido generado por IA puede ser incorrecto.">
            <a:extLst>
              <a:ext uri="{FF2B5EF4-FFF2-40B4-BE49-F238E27FC236}">
                <a16:creationId xmlns:a16="http://schemas.microsoft.com/office/drawing/2014/main" id="{09A2A0F7-5A64-95DA-6392-A8B8E55B3E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3200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018475-893A-1BBC-32F8-DCF50D1DB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51E52CB9-5FE2-7A14-1651-D671D5D920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613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DE1B01-B7CF-EF8B-9723-203138A3E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Interfaz de usuario gráfica&#10;&#10;El contenido generado por IA puede ser incorrecto.">
            <a:extLst>
              <a:ext uri="{FF2B5EF4-FFF2-40B4-BE49-F238E27FC236}">
                <a16:creationId xmlns:a16="http://schemas.microsoft.com/office/drawing/2014/main" id="{5606BF4E-A792-8E8E-FA38-4F5DCF6A53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441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4D1EBC-6811-363E-6192-C1364CEBA5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510616F6-B4F1-D364-8138-F1F2717FE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36770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984FFD-CAF4-E719-358D-131D63EEAF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Diagrama&#10;&#10;El contenido generado por IA puede ser incorrecto.">
            <a:extLst>
              <a:ext uri="{FF2B5EF4-FFF2-40B4-BE49-F238E27FC236}">
                <a16:creationId xmlns:a16="http://schemas.microsoft.com/office/drawing/2014/main" id="{C0725228-43DE-AF48-AAB0-C381589494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9057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B59B6-477C-96FE-BB2C-813921A5A2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magen que contiene Escala de tiempo&#10;&#10;El contenido generado por IA puede ser incorrecto.">
            <a:extLst>
              <a:ext uri="{FF2B5EF4-FFF2-40B4-BE49-F238E27FC236}">
                <a16:creationId xmlns:a16="http://schemas.microsoft.com/office/drawing/2014/main" id="{B30F2D4D-7805-D519-8B9A-8AF0ED2B3F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597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588FDC-CB36-9F1F-9EB3-76FFCCE475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Diagrama, Esquemático&#10;&#10;El contenido generado por IA puede ser incorrecto.">
            <a:extLst>
              <a:ext uri="{FF2B5EF4-FFF2-40B4-BE49-F238E27FC236}">
                <a16:creationId xmlns:a16="http://schemas.microsoft.com/office/drawing/2014/main" id="{D9DF5540-BAEA-C90A-1CEC-12C006F9CE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3611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Panorámica</PresentationFormat>
  <Paragraphs>0</Paragraphs>
  <Slides>14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ABEL ALONSO SANCHEZ JIMENEZ</dc:creator>
  <cp:lastModifiedBy>ABEL ALONSO SANCHEZ JIMENEZ</cp:lastModifiedBy>
  <cp:revision>1</cp:revision>
  <dcterms:created xsi:type="dcterms:W3CDTF">2025-12-04T01:11:35Z</dcterms:created>
  <dcterms:modified xsi:type="dcterms:W3CDTF">2025-12-04T01:13:19Z</dcterms:modified>
</cp:coreProperties>
</file>

<file path=docProps/thumbnail.jpeg>
</file>